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58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DQS/TxdRX2EZFpe8DDno8KyTC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1356852" y="1757780"/>
            <a:ext cx="10019071" cy="11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800" b="1" i="0" u="none" strike="noStrike" cap="none" dirty="0">
                <a:solidFill>
                  <a:srgbClr val="ED1A3B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356852" y="3139806"/>
            <a:ext cx="10019071" cy="4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9216-4E21-E47A-CA29-C6EE35180048}"/>
              </a:ext>
            </a:extLst>
          </p:cNvPr>
          <p:cNvSpPr txBox="1"/>
          <p:nvPr userDrawn="1"/>
        </p:nvSpPr>
        <p:spPr>
          <a:xfrm>
            <a:off x="9112102" y="140881"/>
            <a:ext cx="295230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Put your logo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Standar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548638" y="355578"/>
            <a:ext cx="11094722" cy="60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548637" y="1425677"/>
            <a:ext cx="11094721" cy="440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Text Slide">
  <p:cSld name="Split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548638" y="355578"/>
            <a:ext cx="11094722" cy="54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548640" y="1406013"/>
            <a:ext cx="5454128" cy="391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6189234" y="1406012"/>
            <a:ext cx="5454126" cy="391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3"/>
          </p:nvPr>
        </p:nvSpPr>
        <p:spPr>
          <a:xfrm>
            <a:off x="548638" y="5411090"/>
            <a:ext cx="5454128" cy="39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4"/>
          </p:nvPr>
        </p:nvSpPr>
        <p:spPr>
          <a:xfrm>
            <a:off x="6189234" y="5411089"/>
            <a:ext cx="5454128" cy="39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Text Slide Alternate">
  <p:cSld name="Split Text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548638" y="355578"/>
            <a:ext cx="11094722" cy="56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548640" y="1465006"/>
            <a:ext cx="5454128" cy="398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89234" y="1465005"/>
            <a:ext cx="5454126" cy="398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3"/>
          </p:nvPr>
        </p:nvSpPr>
        <p:spPr>
          <a:xfrm>
            <a:off x="548638" y="5540186"/>
            <a:ext cx="5454128" cy="39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4"/>
          </p:nvPr>
        </p:nvSpPr>
        <p:spPr>
          <a:xfrm>
            <a:off x="6189234" y="5540185"/>
            <a:ext cx="5454128" cy="39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1DA6-62EB-4350-8CD0-EBBDAC4C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852" y="2432719"/>
            <a:ext cx="10019071" cy="1446550"/>
          </a:xfrm>
        </p:spPr>
        <p:txBody>
          <a:bodyPr/>
          <a:lstStyle/>
          <a:p>
            <a:r>
              <a:rPr lang="en-US" sz="6600" dirty="0"/>
              <a:t>Add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11B9F-3190-414F-A341-778FE3CE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852" y="4391247"/>
            <a:ext cx="10019071" cy="956930"/>
          </a:xfrm>
        </p:spPr>
        <p:txBody>
          <a:bodyPr>
            <a:normAutofit/>
          </a:bodyPr>
          <a:lstStyle/>
          <a:p>
            <a:r>
              <a:rPr lang="en-US" sz="3600" dirty="0"/>
              <a:t>Add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4877F-3CF5-48D7-945D-2AE305A05C85}"/>
              </a:ext>
            </a:extLst>
          </p:cNvPr>
          <p:cNvSpPr txBox="1"/>
          <p:nvPr/>
        </p:nvSpPr>
        <p:spPr>
          <a:xfrm>
            <a:off x="9112102" y="140881"/>
            <a:ext cx="295230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Put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59013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4DB7-3834-4577-9B4D-297414D2D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2D904-CAF1-4B93-80A5-B2E52A57D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0F77-85D1-FD59-AEA2-3E9A8730F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30C5C-5B8B-9FB1-A93A-AEE80EB41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C4292-9870-4EBE-D5E1-1A84E72312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148EC-7B6A-52EF-7337-E6389F8EC08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4160A6-40E3-345F-950C-132FAFDBD1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Roboto</vt:lpstr>
      <vt:lpstr>Tema di Office</vt:lpstr>
      <vt:lpstr>Add your title here</vt:lpstr>
      <vt:lpstr>Add your title 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Laera</dc:creator>
  <cp:lastModifiedBy>Frank Guan Yunqing</cp:lastModifiedBy>
  <cp:revision>6</cp:revision>
  <dcterms:created xsi:type="dcterms:W3CDTF">2021-09-03T17:48:23Z</dcterms:created>
  <dcterms:modified xsi:type="dcterms:W3CDTF">2022-09-14T10:14:21Z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f8e180-8f22-4ead-b44a-2d560df875da_Enabled">
    <vt:lpwstr>true</vt:lpwstr>
  </property>
  <property fmtid="{D5CDD505-2E9C-101B-9397-08002B2CF9AE}" pid="3" name="MSIP_Label_3ef8e180-8f22-4ead-b44a-2d560df875da_SetDate">
    <vt:lpwstr>2022-01-05T01:19:01Z</vt:lpwstr>
  </property>
  <property fmtid="{D5CDD505-2E9C-101B-9397-08002B2CF9AE}" pid="4" name="MSIP_Label_3ef8e180-8f22-4ead-b44a-2d560df875da_Method">
    <vt:lpwstr>Privileged</vt:lpwstr>
  </property>
  <property fmtid="{D5CDD505-2E9C-101B-9397-08002B2CF9AE}" pid="5" name="MSIP_Label_3ef8e180-8f22-4ead-b44a-2d560df875da_Name">
    <vt:lpwstr>Public</vt:lpwstr>
  </property>
  <property fmtid="{D5CDD505-2E9C-101B-9397-08002B2CF9AE}" pid="6" name="MSIP_Label_3ef8e180-8f22-4ead-b44a-2d560df875da_SiteId">
    <vt:lpwstr>64991f7f-44d6-4d8c-9cd4-7862e8cb94c6</vt:lpwstr>
  </property>
  <property fmtid="{D5CDD505-2E9C-101B-9397-08002B2CF9AE}" pid="7" name="MSIP_Label_3ef8e180-8f22-4ead-b44a-2d560df875da_ActionId">
    <vt:lpwstr>77a44748-da95-4ad6-b235-05a51fc64da3</vt:lpwstr>
  </property>
  <property fmtid="{D5CDD505-2E9C-101B-9397-08002B2CF9AE}" pid="8" name="MSIP_Label_3ef8e180-8f22-4ead-b44a-2d560df875da_ContentBits">
    <vt:lpwstr>0</vt:lpwstr>
  </property>
</Properties>
</file>